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64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28202-F507-4044-8D4B-9B9320E66610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A6CC3-0EF0-4277-9F30-1C218FA140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A6CC3-0EF0-4277-9F30-1C218FA1403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E418AE-27ED-4D03-85CE-B2D7077B95F8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187969-E858-4D0B-A9F8-6B5BE455791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4"/>
          <p:cNvSpPr txBox="1">
            <a:spLocks/>
          </p:cNvSpPr>
          <p:nvPr/>
        </p:nvSpPr>
        <p:spPr>
          <a:xfrm>
            <a:off x="4071934" y="642918"/>
            <a:ext cx="5286412" cy="3123772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Іваніна</a:t>
            </a:r>
            <a:endParaRPr kumimoji="0" lang="uk-UA" sz="36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Людмила Миколаївна,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вчитель  вищої кваліфікаційної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категорії ,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керівник ШМО вчителів</a:t>
            </a:r>
            <a:r>
              <a:rPr kumimoji="0" lang="uk-U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української мови та літератури</a:t>
            </a: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стаж роботи 26 років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F:\01\DSC_00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3830026" cy="57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02" y="1285860"/>
            <a:ext cx="8643998" cy="1143000"/>
          </a:xfrm>
        </p:spPr>
        <p:txBody>
          <a:bodyPr>
            <a:noAutofit/>
          </a:bodyPr>
          <a:lstStyle/>
          <a:p>
            <a:pPr algn="ctr"/>
            <a:r>
              <a:rPr lang="uk-UA" sz="5400" b="1" i="1" dirty="0" smtClean="0"/>
              <a:t>Тема, над якою працює вчитель:</a:t>
            </a:r>
            <a:endParaRPr lang="ru-RU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928934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000" dirty="0" smtClean="0"/>
              <a:t>Використання інформаційно-комунікацій технологій на уроках української мови та літератури</a:t>
            </a:r>
            <a:endParaRPr lang="ru-RU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02" y="285728"/>
            <a:ext cx="8643998" cy="1143000"/>
          </a:xfrm>
        </p:spPr>
        <p:txBody>
          <a:bodyPr>
            <a:noAutofit/>
          </a:bodyPr>
          <a:lstStyle/>
          <a:p>
            <a:pPr algn="ctr"/>
            <a:r>
              <a:rPr lang="uk-UA" sz="5400" b="1" i="1" dirty="0" smtClean="0"/>
              <a:t>Досягнення</a:t>
            </a:r>
            <a:endParaRPr lang="ru-RU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1800" b="1" dirty="0" smtClean="0"/>
              <a:t>     </a:t>
            </a:r>
            <a:r>
              <a:rPr lang="uk-UA" sz="1800" b="1" dirty="0" err="1" smtClean="0"/>
              <a:t>Приходченко</a:t>
            </a:r>
            <a:r>
              <a:rPr lang="uk-UA" sz="1800" b="1" dirty="0" smtClean="0"/>
              <a:t> Еліна</a:t>
            </a:r>
            <a:endParaRPr lang="uk-UA" sz="1800" dirty="0" smtClean="0"/>
          </a:p>
          <a:p>
            <a:pPr>
              <a:buNone/>
            </a:pPr>
            <a:r>
              <a:rPr lang="uk-UA" sz="1800" dirty="0" smtClean="0"/>
              <a:t>      І місце у І етапі Міжнародного мовно-літературного конкурсу студентської та учнівської молоді ім. Т.Г.Шевченка (2014 рік);</a:t>
            </a:r>
          </a:p>
          <a:p>
            <a:pPr>
              <a:buNone/>
            </a:pPr>
            <a:r>
              <a:rPr lang="uk-UA" sz="1800" dirty="0" smtClean="0"/>
              <a:t>      </a:t>
            </a:r>
            <a:r>
              <a:rPr lang="uk-UA" sz="1800" dirty="0" err="1" smtClean="0"/>
              <a:t>Димлом</a:t>
            </a:r>
            <a:r>
              <a:rPr lang="uk-UA" sz="1800" dirty="0" smtClean="0"/>
              <a:t> ІІІ ступеня Всеукраїнського рівня за перемогу у Всеукраїнській грі </a:t>
            </a:r>
            <a:r>
              <a:rPr lang="uk-UA" sz="1800" dirty="0" err="1" smtClean="0"/>
              <a:t>“Соняшник”</a:t>
            </a:r>
            <a:r>
              <a:rPr lang="uk-UA" sz="1800" dirty="0" smtClean="0"/>
              <a:t> (2015 рік);</a:t>
            </a:r>
          </a:p>
          <a:p>
            <a:pPr>
              <a:buNone/>
            </a:pPr>
            <a:r>
              <a:rPr lang="uk-UA" sz="1800" dirty="0" smtClean="0"/>
              <a:t>     </a:t>
            </a:r>
            <a:r>
              <a:rPr lang="uk-UA" sz="1800" b="1" dirty="0" err="1" smtClean="0"/>
              <a:t>Азаренко</a:t>
            </a:r>
            <a:r>
              <a:rPr lang="uk-UA" sz="1800" b="1" dirty="0" smtClean="0"/>
              <a:t> Анастасія</a:t>
            </a:r>
          </a:p>
          <a:p>
            <a:pPr>
              <a:buNone/>
            </a:pPr>
            <a:r>
              <a:rPr lang="uk-UA" sz="1800" b="1" dirty="0" smtClean="0"/>
              <a:t>    </a:t>
            </a:r>
            <a:r>
              <a:rPr lang="uk-UA" sz="1800" dirty="0" smtClean="0"/>
              <a:t>  ІІІ місце у Всеукраїнській предметній олімпіаді з української мови </a:t>
            </a:r>
            <a:r>
              <a:rPr lang="uk-UA" sz="1800" dirty="0" err="1" smtClean="0"/>
              <a:t>“Олімпус”</a:t>
            </a:r>
            <a:r>
              <a:rPr lang="uk-UA" sz="1800" dirty="0" smtClean="0"/>
              <a:t>, ( осіння сесія 2013 рік);</a:t>
            </a:r>
          </a:p>
          <a:p>
            <a:pPr>
              <a:buNone/>
            </a:pPr>
            <a:r>
              <a:rPr lang="uk-UA" sz="1800" dirty="0" smtClean="0"/>
              <a:t>     Диплом ІІІ ступеня Всеукраїнського рівня за перемогу у Всеукраїнській грі </a:t>
            </a:r>
            <a:r>
              <a:rPr lang="uk-UA" sz="1800" dirty="0" err="1" smtClean="0"/>
              <a:t>“Соняшник”</a:t>
            </a:r>
            <a:r>
              <a:rPr lang="uk-UA" sz="1800" dirty="0" smtClean="0"/>
              <a:t> (2014,2015 роки);</a:t>
            </a:r>
          </a:p>
          <a:p>
            <a:pPr>
              <a:buNone/>
            </a:pPr>
            <a:r>
              <a:rPr lang="uk-UA" sz="1800" dirty="0" smtClean="0"/>
              <a:t>     </a:t>
            </a:r>
            <a:r>
              <a:rPr lang="uk-UA" sz="1800" b="1" dirty="0" smtClean="0"/>
              <a:t>Булгакова Олександра</a:t>
            </a:r>
          </a:p>
          <a:p>
            <a:pPr>
              <a:buNone/>
            </a:pPr>
            <a:r>
              <a:rPr lang="uk-UA" sz="1800" dirty="0" smtClean="0"/>
              <a:t>     Диплом ІІІ ступеня Регіонального  рівня за перемогу у Всеукраїнській грі </a:t>
            </a:r>
            <a:r>
              <a:rPr lang="uk-UA" sz="1800" dirty="0" err="1" smtClean="0"/>
              <a:t>“Соняшник”</a:t>
            </a:r>
            <a:r>
              <a:rPr lang="uk-UA" sz="1800" dirty="0" smtClean="0"/>
              <a:t> (2013,2014 роки);</a:t>
            </a:r>
            <a:endParaRPr lang="ru-RU" sz="1800" dirty="0" smtClean="0"/>
          </a:p>
          <a:p>
            <a:pPr>
              <a:buNone/>
            </a:pPr>
            <a:endParaRPr lang="uk-UA" sz="1800" dirty="0" smtClean="0"/>
          </a:p>
          <a:p>
            <a:pPr>
              <a:buNone/>
            </a:pPr>
            <a:endParaRPr lang="uk-UA" sz="1800" dirty="0" smtClean="0"/>
          </a:p>
          <a:p>
            <a:pPr algn="ctr">
              <a:buNone/>
            </a:pPr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</a:t>
            </a:r>
            <a:r>
              <a:rPr lang="uk-UA" i="1" dirty="0" smtClean="0"/>
              <a:t>Нагороди</a:t>
            </a:r>
            <a:endParaRPr lang="uk-UA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                             </a:t>
            </a:r>
            <a:r>
              <a:rPr lang="uk-UA" sz="3600" i="1" dirty="0" smtClean="0"/>
              <a:t>Грамота</a:t>
            </a:r>
          </a:p>
          <a:p>
            <a:pPr>
              <a:buNone/>
            </a:pPr>
            <a:r>
              <a:rPr lang="uk-UA" sz="3600" i="1" dirty="0" smtClean="0"/>
              <a:t>      	</a:t>
            </a:r>
            <a:r>
              <a:rPr lang="uk-UA" sz="3600" i="1" dirty="0" err="1" smtClean="0"/>
              <a:t>Дергачівської</a:t>
            </a:r>
            <a:r>
              <a:rPr lang="uk-UA" sz="3600" i="1" dirty="0" smtClean="0"/>
              <a:t> районної    	державної    адміністрації</a:t>
            </a:r>
          </a:p>
          <a:p>
            <a:pPr>
              <a:buNone/>
            </a:pPr>
            <a:r>
              <a:rPr lang="uk-UA" dirty="0" smtClean="0"/>
              <a:t>                           </a:t>
            </a:r>
            <a:r>
              <a:rPr lang="uk-UA" sz="3600" i="1" dirty="0" smtClean="0"/>
              <a:t>від 2013 року</a:t>
            </a:r>
            <a:endParaRPr lang="uk-UA" sz="36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15370" cy="1714504"/>
          </a:xfrm>
        </p:spPr>
        <p:txBody>
          <a:bodyPr>
            <a:noAutofit/>
          </a:bodyPr>
          <a:lstStyle/>
          <a:p>
            <a:pPr algn="ctr"/>
            <a:r>
              <a:rPr lang="uk-UA" sz="6000" b="1" i="1" dirty="0" smtClean="0"/>
              <a:t>Дописи у газеті</a:t>
            </a:r>
            <a:r>
              <a:rPr lang="ru-RU" sz="6000" b="1" i="1" dirty="0" smtClean="0"/>
              <a:t/>
            </a:r>
            <a:br>
              <a:rPr lang="ru-RU" sz="6000" b="1" i="1" dirty="0" smtClean="0"/>
            </a:br>
            <a:endParaRPr lang="ru-RU" sz="6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3116"/>
            <a:ext cx="8229600" cy="4389120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uk-UA" sz="3600" dirty="0" smtClean="0"/>
              <a:t>«Долі різні ..., а все починалося з порогу </a:t>
            </a:r>
            <a:r>
              <a:rPr lang="uk-UA" sz="3600" dirty="0" err="1" smtClean="0"/>
              <a:t>Солоницівської</a:t>
            </a:r>
            <a:r>
              <a:rPr lang="uk-UA" sz="3600" dirty="0" smtClean="0"/>
              <a:t> школи».</a:t>
            </a:r>
          </a:p>
          <a:p>
            <a:pPr algn="ctr">
              <a:buNone/>
            </a:pPr>
            <a:r>
              <a:rPr lang="uk-UA" sz="3600" dirty="0" smtClean="0"/>
              <a:t>(Газета « Вісті </a:t>
            </a:r>
            <a:r>
              <a:rPr lang="uk-UA" sz="3600" dirty="0" err="1" smtClean="0"/>
              <a:t>Дергачівщини</a:t>
            </a:r>
            <a:r>
              <a:rPr lang="uk-UA" sz="3600" dirty="0" smtClean="0"/>
              <a:t>»),2010рік</a:t>
            </a:r>
            <a:endParaRPr lang="ru-RU" sz="3600" dirty="0" smtClean="0"/>
          </a:p>
          <a:p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i="1" dirty="0" smtClean="0"/>
              <a:t>Форми методичної роботи: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dirty="0" smtClean="0"/>
              <a:t>«Виховний потенціал уроку в сучасній системі </a:t>
            </a:r>
            <a:r>
              <a:rPr lang="uk-UA" dirty="0" err="1" smtClean="0"/>
              <a:t>навчально-</a:t>
            </a:r>
            <a:r>
              <a:rPr lang="uk-UA" dirty="0" smtClean="0"/>
              <a:t> виховного процесу до відзначення 200- річчя  Т.Г. Шевченка». </a:t>
            </a:r>
          </a:p>
          <a:p>
            <a:pPr algn="ctr">
              <a:buNone/>
            </a:pPr>
            <a:r>
              <a:rPr lang="uk-UA" dirty="0" smtClean="0"/>
              <a:t>(Семінар, </a:t>
            </a:r>
            <a:r>
              <a:rPr lang="uk-UA" dirty="0" err="1" smtClean="0"/>
              <a:t>кітень</a:t>
            </a:r>
            <a:r>
              <a:rPr lang="uk-UA" dirty="0" smtClean="0"/>
              <a:t> 2014 року, ХАНО).</a:t>
            </a:r>
          </a:p>
          <a:p>
            <a:pPr algn="ctr">
              <a:buNone/>
            </a:pPr>
            <a:r>
              <a:rPr lang="uk-UA" dirty="0" smtClean="0"/>
              <a:t>провадження </a:t>
            </a:r>
            <a:r>
              <a:rPr lang="uk-UA" dirty="0" err="1" smtClean="0"/>
              <a:t>інноваційно-</a:t>
            </a:r>
            <a:r>
              <a:rPr lang="uk-UA" dirty="0" smtClean="0"/>
              <a:t> освітніх технологій на уроках української мови та літератури».</a:t>
            </a:r>
            <a:endParaRPr lang="ru-RU" dirty="0" smtClean="0"/>
          </a:p>
          <a:p>
            <a:pPr algn="ctr">
              <a:buNone/>
            </a:pPr>
            <a:r>
              <a:rPr lang="uk-UA" dirty="0" smtClean="0"/>
              <a:t>«Організація роботи з обдарованими учнями».</a:t>
            </a:r>
            <a:endParaRPr lang="ru-RU" dirty="0" smtClean="0"/>
          </a:p>
          <a:p>
            <a:pPr algn="ctr">
              <a:buNone/>
            </a:pPr>
            <a:r>
              <a:rPr lang="uk-UA" dirty="0" smtClean="0"/>
              <a:t>(Доповіді у роботі ШМО вчителів української мови та літератури 2014-2015 роки).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i="1" dirty="0" smtClean="0"/>
              <a:t>Позакласна робота</a:t>
            </a:r>
            <a:endParaRPr lang="ru-RU" b="1" i="1" dirty="0"/>
          </a:p>
        </p:txBody>
      </p:sp>
      <p:sp>
        <p:nvSpPr>
          <p:cNvPr id="1028" name="AutoShape 4" descr="http://www.poetryclub.com.ua/upload/poem_all/004911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85720" y="5500702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err="1" smtClean="0"/>
              <a:t>“Україна</a:t>
            </a:r>
            <a:r>
              <a:rPr lang="uk-UA" sz="2800" dirty="0" smtClean="0"/>
              <a:t> – моя </a:t>
            </a:r>
            <a:r>
              <a:rPr lang="uk-UA" sz="2800" dirty="0" err="1" smtClean="0"/>
              <a:t>земля”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786314" y="5500702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err="1" smtClean="0"/>
              <a:t>“Андріївські</a:t>
            </a:r>
            <a:r>
              <a:rPr lang="uk-UA" sz="2400" dirty="0" smtClean="0"/>
              <a:t> </a:t>
            </a:r>
            <a:r>
              <a:rPr lang="uk-UA" sz="2400" dirty="0" err="1" smtClean="0"/>
              <a:t>вечорниці”</a:t>
            </a:r>
            <a:endParaRPr lang="ru-RU" sz="2400" dirty="0"/>
          </a:p>
        </p:txBody>
      </p:sp>
      <p:pic>
        <p:nvPicPr>
          <p:cNvPr id="1026" name="Picture 2" descr="D:\МАМА\все фото\Изображение 1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857772"/>
            <a:ext cx="4143375" cy="3107531"/>
          </a:xfrm>
          <a:prstGeom prst="rect">
            <a:avLst/>
          </a:prstGeom>
          <a:noFill/>
        </p:spPr>
      </p:pic>
      <p:pic>
        <p:nvPicPr>
          <p:cNvPr id="2050" name="Picture 2" descr="F:\Захід\P10307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916832"/>
            <a:ext cx="3960440" cy="29701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i="1" dirty="0" smtClean="0"/>
              <a:t>Позакласна робота</a:t>
            </a:r>
            <a:endParaRPr lang="ru-RU" b="1" i="1" dirty="0"/>
          </a:p>
        </p:txBody>
      </p:sp>
      <p:sp>
        <p:nvSpPr>
          <p:cNvPr id="1028" name="AutoShape 4" descr="http://www.poetryclub.com.ua/upload/poem_all/004911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28596" y="5643578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Вітаємо переможців </a:t>
            </a:r>
          </a:p>
          <a:p>
            <a:pPr algn="ctr"/>
            <a:r>
              <a:rPr lang="uk-UA" dirty="0" smtClean="0"/>
              <a:t>Всеукраїнської гри </a:t>
            </a:r>
            <a:r>
              <a:rPr lang="uk-UA" dirty="0" err="1" smtClean="0"/>
              <a:t>“Соняшник”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786314" y="5572140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Зустріч з ветераном</a:t>
            </a:r>
          </a:p>
          <a:p>
            <a:pPr algn="ctr"/>
            <a:r>
              <a:rPr lang="uk-UA" dirty="0" smtClean="0"/>
              <a:t> Великої Вітчизняної війни </a:t>
            </a:r>
            <a:r>
              <a:rPr lang="uk-UA" dirty="0" err="1" smtClean="0"/>
              <a:t>Земенком</a:t>
            </a:r>
            <a:r>
              <a:rPr lang="uk-UA" dirty="0" smtClean="0"/>
              <a:t> Миколою Єгоровичем. </a:t>
            </a:r>
            <a:endParaRPr lang="ru-RU" dirty="0"/>
          </a:p>
        </p:txBody>
      </p:sp>
      <p:pic>
        <p:nvPicPr>
          <p:cNvPr id="1026" name="Picture 2" descr="F:\фото\Изображение 1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492896"/>
            <a:ext cx="4091947" cy="3068960"/>
          </a:xfrm>
          <a:prstGeom prst="rect">
            <a:avLst/>
          </a:prstGeom>
          <a:noFill/>
        </p:spPr>
      </p:pic>
      <p:pic>
        <p:nvPicPr>
          <p:cNvPr id="1027" name="Picture 3" descr="H:\_my_pictures\20160229-000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564904"/>
            <a:ext cx="3932550" cy="293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264</Words>
  <Application>Microsoft Office PowerPoint</Application>
  <PresentationFormat>Экран (4:3)</PresentationFormat>
  <Paragraphs>41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Тема, над якою працює вчитель:</vt:lpstr>
      <vt:lpstr>Досягнення</vt:lpstr>
      <vt:lpstr>                 Нагороди</vt:lpstr>
      <vt:lpstr>Дописи у газеті </vt:lpstr>
      <vt:lpstr>Форми методичної роботи:</vt:lpstr>
      <vt:lpstr>Позакласна робота</vt:lpstr>
      <vt:lpstr>Позакласна робота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ASUS</cp:lastModifiedBy>
  <cp:revision>16</cp:revision>
  <dcterms:created xsi:type="dcterms:W3CDTF">2016-04-03T15:33:37Z</dcterms:created>
  <dcterms:modified xsi:type="dcterms:W3CDTF">2016-04-29T06:35:23Z</dcterms:modified>
</cp:coreProperties>
</file>